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76" r:id="rId10"/>
    <p:sldId id="267" r:id="rId11"/>
    <p:sldId id="272" r:id="rId12"/>
    <p:sldId id="273" r:id="rId13"/>
    <p:sldId id="274" r:id="rId14"/>
    <p:sldId id="275" r:id="rId15"/>
    <p:sldId id="277" r:id="rId16"/>
  </p:sldIdLst>
  <p:sldSz cx="12192000" cy="6858000"/>
  <p:notesSz cx="9926638" cy="679767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3192C7-A7CF-4C23-BB1E-D1D89A09F780}" v="3389" dt="2021-04-27T15:02:45.0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t van Veldhuizen" userId="a12e5eb640c70eef" providerId="LiveId" clId="{183192C7-A7CF-4C23-BB1E-D1D89A09F780}"/>
    <pc:docChg chg="custSel addSld delSld modSld">
      <pc:chgData name="Piet van Veldhuizen" userId="a12e5eb640c70eef" providerId="LiveId" clId="{183192C7-A7CF-4C23-BB1E-D1D89A09F780}" dt="2021-04-27T15:02:45.063" v="4476" actId="20577"/>
      <pc:docMkLst>
        <pc:docMk/>
      </pc:docMkLst>
      <pc:sldChg chg="modSp mod">
        <pc:chgData name="Piet van Veldhuizen" userId="a12e5eb640c70eef" providerId="LiveId" clId="{183192C7-A7CF-4C23-BB1E-D1D89A09F780}" dt="2021-04-26T12:13:46.009" v="50" actId="20577"/>
        <pc:sldMkLst>
          <pc:docMk/>
          <pc:sldMk cId="1189491589" sldId="256"/>
        </pc:sldMkLst>
        <pc:spChg chg="mod">
          <ac:chgData name="Piet van Veldhuizen" userId="a12e5eb640c70eef" providerId="LiveId" clId="{183192C7-A7CF-4C23-BB1E-D1D89A09F780}" dt="2021-04-26T12:13:26.026" v="36" actId="14100"/>
          <ac:spMkLst>
            <pc:docMk/>
            <pc:sldMk cId="1189491589" sldId="256"/>
            <ac:spMk id="2" creationId="{9F0F109C-6EBF-4ECD-B122-6239FF869405}"/>
          </ac:spMkLst>
        </pc:spChg>
        <pc:spChg chg="mod">
          <ac:chgData name="Piet van Veldhuizen" userId="a12e5eb640c70eef" providerId="LiveId" clId="{183192C7-A7CF-4C23-BB1E-D1D89A09F780}" dt="2021-04-26T12:13:46.009" v="50" actId="20577"/>
          <ac:spMkLst>
            <pc:docMk/>
            <pc:sldMk cId="1189491589" sldId="256"/>
            <ac:spMk id="3" creationId="{A20480AF-946A-4055-B750-0497CF8519EC}"/>
          </ac:spMkLst>
        </pc:spChg>
      </pc:sldChg>
      <pc:sldChg chg="modSp modAnim">
        <pc:chgData name="Piet van Veldhuizen" userId="a12e5eb640c70eef" providerId="LiveId" clId="{183192C7-A7CF-4C23-BB1E-D1D89A09F780}" dt="2021-04-27T11:59:30.262" v="803"/>
        <pc:sldMkLst>
          <pc:docMk/>
          <pc:sldMk cId="1228667795" sldId="259"/>
        </pc:sldMkLst>
        <pc:spChg chg="mod">
          <ac:chgData name="Piet van Veldhuizen" userId="a12e5eb640c70eef" providerId="LiveId" clId="{183192C7-A7CF-4C23-BB1E-D1D89A09F780}" dt="2021-04-27T11:58:08.610" v="796" actId="113"/>
          <ac:spMkLst>
            <pc:docMk/>
            <pc:sldMk cId="1228667795" sldId="259"/>
            <ac:spMk id="2" creationId="{AC0AF0C6-0240-48CA-9F18-6655DEE813AE}"/>
          </ac:spMkLst>
        </pc:spChg>
      </pc:sldChg>
      <pc:sldChg chg="modSp modAnim">
        <pc:chgData name="Piet van Veldhuizen" userId="a12e5eb640c70eef" providerId="LiveId" clId="{183192C7-A7CF-4C23-BB1E-D1D89A09F780}" dt="2021-04-27T12:01:32.869" v="925" actId="20577"/>
        <pc:sldMkLst>
          <pc:docMk/>
          <pc:sldMk cId="2362262742" sldId="260"/>
        </pc:sldMkLst>
        <pc:spChg chg="mod">
          <ac:chgData name="Piet van Veldhuizen" userId="a12e5eb640c70eef" providerId="LiveId" clId="{183192C7-A7CF-4C23-BB1E-D1D89A09F780}" dt="2021-04-27T12:01:32.869" v="925" actId="20577"/>
          <ac:spMkLst>
            <pc:docMk/>
            <pc:sldMk cId="2362262742" sldId="260"/>
            <ac:spMk id="2" creationId="{AC0AF0C6-0240-48CA-9F18-6655DEE813AE}"/>
          </ac:spMkLst>
        </pc:spChg>
      </pc:sldChg>
      <pc:sldChg chg="addSp modSp mod modAnim">
        <pc:chgData name="Piet van Veldhuizen" userId="a12e5eb640c70eef" providerId="LiveId" clId="{183192C7-A7CF-4C23-BB1E-D1D89A09F780}" dt="2021-04-27T12:20:33.662" v="1378"/>
        <pc:sldMkLst>
          <pc:docMk/>
          <pc:sldMk cId="3507762606" sldId="261"/>
        </pc:sldMkLst>
        <pc:spChg chg="mod">
          <ac:chgData name="Piet van Veldhuizen" userId="a12e5eb640c70eef" providerId="LiveId" clId="{183192C7-A7CF-4C23-BB1E-D1D89A09F780}" dt="2021-04-27T12:05:52.326" v="943" actId="20577"/>
          <ac:spMkLst>
            <pc:docMk/>
            <pc:sldMk cId="3507762606" sldId="261"/>
            <ac:spMk id="2" creationId="{AC0AF0C6-0240-48CA-9F18-6655DEE813AE}"/>
          </ac:spMkLst>
        </pc:spChg>
        <pc:spChg chg="add mod">
          <ac:chgData name="Piet van Veldhuizen" userId="a12e5eb640c70eef" providerId="LiveId" clId="{183192C7-A7CF-4C23-BB1E-D1D89A09F780}" dt="2021-04-27T12:13:52.754" v="1211" actId="6549"/>
          <ac:spMkLst>
            <pc:docMk/>
            <pc:sldMk cId="3507762606" sldId="261"/>
            <ac:spMk id="3" creationId="{F1AF0A15-F14D-488A-B179-CD2652594CEE}"/>
          </ac:spMkLst>
        </pc:spChg>
        <pc:picChg chg="add mod">
          <ac:chgData name="Piet van Veldhuizen" userId="a12e5eb640c70eef" providerId="LiveId" clId="{183192C7-A7CF-4C23-BB1E-D1D89A09F780}" dt="2021-04-27T12:05:29.757" v="938" actId="1076"/>
          <ac:picMkLst>
            <pc:docMk/>
            <pc:sldMk cId="3507762606" sldId="261"/>
            <ac:picMk id="1026" creationId="{97B225FA-A10F-47D3-A402-0FD89881C57A}"/>
          </ac:picMkLst>
        </pc:picChg>
      </pc:sldChg>
      <pc:sldChg chg="addSp modSp mod modAnim">
        <pc:chgData name="Piet van Veldhuizen" userId="a12e5eb640c70eef" providerId="LiveId" clId="{183192C7-A7CF-4C23-BB1E-D1D89A09F780}" dt="2021-04-27T12:20:15.099" v="1375"/>
        <pc:sldMkLst>
          <pc:docMk/>
          <pc:sldMk cId="1456787024" sldId="263"/>
        </pc:sldMkLst>
        <pc:spChg chg="mod">
          <ac:chgData name="Piet van Veldhuizen" userId="a12e5eb640c70eef" providerId="LiveId" clId="{183192C7-A7CF-4C23-BB1E-D1D89A09F780}" dt="2021-04-27T12:19:46.057" v="1373" actId="20577"/>
          <ac:spMkLst>
            <pc:docMk/>
            <pc:sldMk cId="1456787024" sldId="263"/>
            <ac:spMk id="2" creationId="{AC0AF0C6-0240-48CA-9F18-6655DEE813AE}"/>
          </ac:spMkLst>
        </pc:spChg>
        <pc:picChg chg="add mod">
          <ac:chgData name="Piet van Veldhuizen" userId="a12e5eb640c70eef" providerId="LiveId" clId="{183192C7-A7CF-4C23-BB1E-D1D89A09F780}" dt="2021-04-27T12:14:55.436" v="1218" actId="14100"/>
          <ac:picMkLst>
            <pc:docMk/>
            <pc:sldMk cId="1456787024" sldId="263"/>
            <ac:picMk id="4" creationId="{C83ADD22-68E9-4A49-8B74-567409CB3ADA}"/>
          </ac:picMkLst>
        </pc:picChg>
      </pc:sldChg>
      <pc:sldChg chg="addSp modSp mod modAnim">
        <pc:chgData name="Piet van Veldhuizen" userId="a12e5eb640c70eef" providerId="LiveId" clId="{183192C7-A7CF-4C23-BB1E-D1D89A09F780}" dt="2021-04-27T14:07:47.638" v="2073"/>
        <pc:sldMkLst>
          <pc:docMk/>
          <pc:sldMk cId="1463722369" sldId="264"/>
        </pc:sldMkLst>
        <pc:spChg chg="mod">
          <ac:chgData name="Piet van Veldhuizen" userId="a12e5eb640c70eef" providerId="LiveId" clId="{183192C7-A7CF-4C23-BB1E-D1D89A09F780}" dt="2021-04-27T12:20:55.275" v="1379" actId="14100"/>
          <ac:spMkLst>
            <pc:docMk/>
            <pc:sldMk cId="1463722369" sldId="264"/>
            <ac:spMk id="2" creationId="{AC0AF0C6-0240-48CA-9F18-6655DEE813AE}"/>
          </ac:spMkLst>
        </pc:spChg>
        <pc:spChg chg="add mod">
          <ac:chgData name="Piet van Veldhuizen" userId="a12e5eb640c70eef" providerId="LiveId" clId="{183192C7-A7CF-4C23-BB1E-D1D89A09F780}" dt="2021-04-27T12:32:16.174" v="1608" actId="1076"/>
          <ac:spMkLst>
            <pc:docMk/>
            <pc:sldMk cId="1463722369" sldId="264"/>
            <ac:spMk id="3" creationId="{9EE0F9F0-BCDA-40FE-89E3-A732900DE357}"/>
          </ac:spMkLst>
        </pc:spChg>
        <pc:picChg chg="add mod">
          <ac:chgData name="Piet van Veldhuizen" userId="a12e5eb640c70eef" providerId="LiveId" clId="{183192C7-A7CF-4C23-BB1E-D1D89A09F780}" dt="2021-04-27T12:32:49.095" v="1614" actId="1076"/>
          <ac:picMkLst>
            <pc:docMk/>
            <pc:sldMk cId="1463722369" sldId="264"/>
            <ac:picMk id="2050" creationId="{353CD285-F38B-4907-BAEC-09972454A3F8}"/>
          </ac:picMkLst>
        </pc:picChg>
      </pc:sldChg>
      <pc:sldChg chg="modSp mod modAnim">
        <pc:chgData name="Piet van Veldhuizen" userId="a12e5eb640c70eef" providerId="LiveId" clId="{183192C7-A7CF-4C23-BB1E-D1D89A09F780}" dt="2021-04-27T14:20:13.788" v="2843"/>
        <pc:sldMkLst>
          <pc:docMk/>
          <pc:sldMk cId="1767391775" sldId="265"/>
        </pc:sldMkLst>
        <pc:spChg chg="mod">
          <ac:chgData name="Piet van Veldhuizen" userId="a12e5eb640c70eef" providerId="LiveId" clId="{183192C7-A7CF-4C23-BB1E-D1D89A09F780}" dt="2021-04-27T12:40:32.128" v="2066" actId="115"/>
          <ac:spMkLst>
            <pc:docMk/>
            <pc:sldMk cId="1767391775" sldId="265"/>
            <ac:spMk id="2" creationId="{AC0AF0C6-0240-48CA-9F18-6655DEE813AE}"/>
          </ac:spMkLst>
        </pc:spChg>
      </pc:sldChg>
      <pc:sldChg chg="modSp modAnim">
        <pc:chgData name="Piet van Veldhuizen" userId="a12e5eb640c70eef" providerId="LiveId" clId="{183192C7-A7CF-4C23-BB1E-D1D89A09F780}" dt="2021-04-27T14:14:09.519" v="2445"/>
        <pc:sldMkLst>
          <pc:docMk/>
          <pc:sldMk cId="1320910926" sldId="266"/>
        </pc:sldMkLst>
        <pc:spChg chg="mod">
          <ac:chgData name="Piet van Veldhuizen" userId="a12e5eb640c70eef" providerId="LiveId" clId="{183192C7-A7CF-4C23-BB1E-D1D89A09F780}" dt="2021-04-27T14:13:12.639" v="2444" actId="20577"/>
          <ac:spMkLst>
            <pc:docMk/>
            <pc:sldMk cId="1320910926" sldId="266"/>
            <ac:spMk id="2" creationId="{AC0AF0C6-0240-48CA-9F18-6655DEE813AE}"/>
          </ac:spMkLst>
        </pc:spChg>
      </pc:sldChg>
      <pc:sldChg chg="addSp modSp mod modAnim">
        <pc:chgData name="Piet van Veldhuizen" userId="a12e5eb640c70eef" providerId="LiveId" clId="{183192C7-A7CF-4C23-BB1E-D1D89A09F780}" dt="2021-04-27T14:32:22.614" v="3081"/>
        <pc:sldMkLst>
          <pc:docMk/>
          <pc:sldMk cId="2840804498" sldId="267"/>
        </pc:sldMkLst>
        <pc:spChg chg="mod">
          <ac:chgData name="Piet van Veldhuizen" userId="a12e5eb640c70eef" providerId="LiveId" clId="{183192C7-A7CF-4C23-BB1E-D1D89A09F780}" dt="2021-04-27T14:31:49.168" v="3076" actId="20577"/>
          <ac:spMkLst>
            <pc:docMk/>
            <pc:sldMk cId="2840804498" sldId="267"/>
            <ac:spMk id="2" creationId="{AC0AF0C6-0240-48CA-9F18-6655DEE813AE}"/>
          </ac:spMkLst>
        </pc:spChg>
        <pc:picChg chg="add mod">
          <ac:chgData name="Piet van Veldhuizen" userId="a12e5eb640c70eef" providerId="LiveId" clId="{183192C7-A7CF-4C23-BB1E-D1D89A09F780}" dt="2021-04-27T14:31:31.844" v="3074" actId="1076"/>
          <ac:picMkLst>
            <pc:docMk/>
            <pc:sldMk cId="2840804498" sldId="267"/>
            <ac:picMk id="4" creationId="{C90F568D-8EB8-4638-9D23-EB882EA77225}"/>
          </ac:picMkLst>
        </pc:picChg>
      </pc:sldChg>
      <pc:sldChg chg="del">
        <pc:chgData name="Piet van Veldhuizen" userId="a12e5eb640c70eef" providerId="LiveId" clId="{183192C7-A7CF-4C23-BB1E-D1D89A09F780}" dt="2021-04-26T12:17:20.520" v="248" actId="47"/>
        <pc:sldMkLst>
          <pc:docMk/>
          <pc:sldMk cId="1748025872" sldId="268"/>
        </pc:sldMkLst>
      </pc:sldChg>
      <pc:sldChg chg="del">
        <pc:chgData name="Piet van Veldhuizen" userId="a12e5eb640c70eef" providerId="LiveId" clId="{183192C7-A7CF-4C23-BB1E-D1D89A09F780}" dt="2021-04-26T12:17:22.938" v="249" actId="47"/>
        <pc:sldMkLst>
          <pc:docMk/>
          <pc:sldMk cId="545227253" sldId="269"/>
        </pc:sldMkLst>
      </pc:sldChg>
      <pc:sldChg chg="del">
        <pc:chgData name="Piet van Veldhuizen" userId="a12e5eb640c70eef" providerId="LiveId" clId="{183192C7-A7CF-4C23-BB1E-D1D89A09F780}" dt="2021-04-26T12:17:23.454" v="250" actId="47"/>
        <pc:sldMkLst>
          <pc:docMk/>
          <pc:sldMk cId="2849092804" sldId="270"/>
        </pc:sldMkLst>
      </pc:sldChg>
      <pc:sldChg chg="addSp modSp mod modAnim">
        <pc:chgData name="Piet van Veldhuizen" userId="a12e5eb640c70eef" providerId="LiveId" clId="{183192C7-A7CF-4C23-BB1E-D1D89A09F780}" dt="2021-04-27T14:36:24.915" v="3298" actId="20577"/>
        <pc:sldMkLst>
          <pc:docMk/>
          <pc:sldMk cId="3638017547" sldId="272"/>
        </pc:sldMkLst>
        <pc:spChg chg="mod">
          <ac:chgData name="Piet van Veldhuizen" userId="a12e5eb640c70eef" providerId="LiveId" clId="{183192C7-A7CF-4C23-BB1E-D1D89A09F780}" dt="2021-04-27T14:36:24.915" v="3298" actId="20577"/>
          <ac:spMkLst>
            <pc:docMk/>
            <pc:sldMk cId="3638017547" sldId="272"/>
            <ac:spMk id="2" creationId="{AC0AF0C6-0240-48CA-9F18-6655DEE813AE}"/>
          </ac:spMkLst>
        </pc:spChg>
        <pc:picChg chg="add mod">
          <ac:chgData name="Piet van Veldhuizen" userId="a12e5eb640c70eef" providerId="LiveId" clId="{183192C7-A7CF-4C23-BB1E-D1D89A09F780}" dt="2021-04-27T14:35:44.520" v="3287" actId="1076"/>
          <ac:picMkLst>
            <pc:docMk/>
            <pc:sldMk cId="3638017547" sldId="272"/>
            <ac:picMk id="3" creationId="{2338F53B-8BA6-4363-90DD-F1D6AC6627AD}"/>
          </ac:picMkLst>
        </pc:picChg>
      </pc:sldChg>
      <pc:sldChg chg="modSp add mod modAnim">
        <pc:chgData name="Piet van Veldhuizen" userId="a12e5eb640c70eef" providerId="LiveId" clId="{183192C7-A7CF-4C23-BB1E-D1D89A09F780}" dt="2021-04-27T14:46:40.715" v="3611" actId="20577"/>
        <pc:sldMkLst>
          <pc:docMk/>
          <pc:sldMk cId="3486133226" sldId="273"/>
        </pc:sldMkLst>
        <pc:spChg chg="mod">
          <ac:chgData name="Piet van Veldhuizen" userId="a12e5eb640c70eef" providerId="LiveId" clId="{183192C7-A7CF-4C23-BB1E-D1D89A09F780}" dt="2021-04-27T14:46:40.715" v="3611" actId="20577"/>
          <ac:spMkLst>
            <pc:docMk/>
            <pc:sldMk cId="3486133226" sldId="273"/>
            <ac:spMk id="2" creationId="{AC0AF0C6-0240-48CA-9F18-6655DEE813AE}"/>
          </ac:spMkLst>
        </pc:spChg>
      </pc:sldChg>
      <pc:sldChg chg="modSp add mod modAnim">
        <pc:chgData name="Piet van Veldhuizen" userId="a12e5eb640c70eef" providerId="LiveId" clId="{183192C7-A7CF-4C23-BB1E-D1D89A09F780}" dt="2021-04-27T14:51:25.661" v="3926" actId="20577"/>
        <pc:sldMkLst>
          <pc:docMk/>
          <pc:sldMk cId="3419484593" sldId="274"/>
        </pc:sldMkLst>
        <pc:spChg chg="mod">
          <ac:chgData name="Piet van Veldhuizen" userId="a12e5eb640c70eef" providerId="LiveId" clId="{183192C7-A7CF-4C23-BB1E-D1D89A09F780}" dt="2021-04-27T14:51:25.661" v="3926" actId="20577"/>
          <ac:spMkLst>
            <pc:docMk/>
            <pc:sldMk cId="3419484593" sldId="274"/>
            <ac:spMk id="2" creationId="{AC0AF0C6-0240-48CA-9F18-6655DEE813AE}"/>
          </ac:spMkLst>
        </pc:spChg>
      </pc:sldChg>
      <pc:sldChg chg="modSp add mod modAnim">
        <pc:chgData name="Piet van Veldhuizen" userId="a12e5eb640c70eef" providerId="LiveId" clId="{183192C7-A7CF-4C23-BB1E-D1D89A09F780}" dt="2021-04-27T14:57:50.147" v="4271" actId="20577"/>
        <pc:sldMkLst>
          <pc:docMk/>
          <pc:sldMk cId="3775178259" sldId="275"/>
        </pc:sldMkLst>
        <pc:spChg chg="mod">
          <ac:chgData name="Piet van Veldhuizen" userId="a12e5eb640c70eef" providerId="LiveId" clId="{183192C7-A7CF-4C23-BB1E-D1D89A09F780}" dt="2021-04-27T14:57:50.147" v="4271" actId="20577"/>
          <ac:spMkLst>
            <pc:docMk/>
            <pc:sldMk cId="3775178259" sldId="275"/>
            <ac:spMk id="2" creationId="{AC0AF0C6-0240-48CA-9F18-6655DEE813AE}"/>
          </ac:spMkLst>
        </pc:spChg>
      </pc:sldChg>
      <pc:sldChg chg="modSp add modAnim">
        <pc:chgData name="Piet van Veldhuizen" userId="a12e5eb640c70eef" providerId="LiveId" clId="{183192C7-A7CF-4C23-BB1E-D1D89A09F780}" dt="2021-04-27T14:19:55.856" v="2842" actId="20577"/>
        <pc:sldMkLst>
          <pc:docMk/>
          <pc:sldMk cId="2378905485" sldId="276"/>
        </pc:sldMkLst>
        <pc:spChg chg="mod">
          <ac:chgData name="Piet van Veldhuizen" userId="a12e5eb640c70eef" providerId="LiveId" clId="{183192C7-A7CF-4C23-BB1E-D1D89A09F780}" dt="2021-04-27T14:19:55.856" v="2842" actId="20577"/>
          <ac:spMkLst>
            <pc:docMk/>
            <pc:sldMk cId="2378905485" sldId="276"/>
            <ac:spMk id="2" creationId="{AC0AF0C6-0240-48CA-9F18-6655DEE813AE}"/>
          </ac:spMkLst>
        </pc:spChg>
      </pc:sldChg>
      <pc:sldChg chg="modSp add modAnim">
        <pc:chgData name="Piet van Veldhuizen" userId="a12e5eb640c70eef" providerId="LiveId" clId="{183192C7-A7CF-4C23-BB1E-D1D89A09F780}" dt="2021-04-27T15:02:45.063" v="4476" actId="20577"/>
        <pc:sldMkLst>
          <pc:docMk/>
          <pc:sldMk cId="457759325" sldId="277"/>
        </pc:sldMkLst>
        <pc:spChg chg="mod">
          <ac:chgData name="Piet van Veldhuizen" userId="a12e5eb640c70eef" providerId="LiveId" clId="{183192C7-A7CF-4C23-BB1E-D1D89A09F780}" dt="2021-04-27T15:02:45.063" v="4476" actId="20577"/>
          <ac:spMkLst>
            <pc:docMk/>
            <pc:sldMk cId="457759325" sldId="277"/>
            <ac:spMk id="2" creationId="{AC0AF0C6-0240-48CA-9F18-6655DEE813A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4D0BA7-5CE8-48BF-8EB3-65E9F29BA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B1274F7-5711-4C8B-9C74-6F075960D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49773A1-95C7-491A-B285-A690B4706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26-4-2021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ACD9B2E-B02E-4EFB-955E-F12DABFC0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C2778C-3F90-49B3-BDAA-CDF5366CB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6634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50375E-3DC4-4C0B-B088-A4C8E048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FBB17DB-B4F3-448E-8EAF-1279E24AC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CED1777-3587-4BE6-9B0E-15C47B83F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26-4-2021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6A844D-D735-4BCC-96FF-72A06CC44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576205-E029-4693-85FF-E34C7FCB9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304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DEB3E0-0F19-4421-AFB3-807B88ACF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5895BB4-406E-4BE3-AD2C-C0A61841A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1326050-72C5-4E54-AF55-B0160DD3A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26-4-2021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9BE54C-ECF9-42CA-BB69-1268CA00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3E37C22-E756-42FD-9AC9-FCEB5A0DA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0040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DD020C-B9C3-4469-A1C5-E9C0A4FD3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61FA37-C2AB-4972-81BC-33C83ED7B7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D9EFFC8-8350-4435-BC97-CCAECE271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866F165-D092-484D-8725-BFB2CD33A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26-4-2021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09E0EB4-5F99-44E0-99E5-2659324A1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3AFE935-D8FD-4514-A13C-3AD58F0E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027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C421F6-CA6C-4535-873E-C495DB8E3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B1B0925-ECE3-4F07-BA29-98799DA8A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E325603-AC73-43ED-B601-8A4CEC9EC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5BB4E7A-FE18-44BF-BB38-D430E7C923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B0BB49F-DF23-4939-8C1B-5CF7FC306F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F394101-D803-4C74-B9FF-03DC0906C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26-4-2021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49DE2F9-1AAD-4048-A23A-4E4341660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054A3E6-9AC4-4BC7-B8D8-76A616C21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417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9B54B2-5DDA-4B71-9DDA-9437B78E1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E6CC0E1-FB3A-402D-8618-213376CE9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26-4-2021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71B7942-4740-4AF3-8142-3390CEFC3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D18E062-9AA9-4CC8-BE98-ABE533E2E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452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CD08CF9-9891-4882-9DF5-8D53732F5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26-4-2021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C729C76-28C2-4AFB-A465-3F2D10870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AEC637-917F-43DC-9B53-5FD233B91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784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78D96D-BFE3-4678-A4EF-FE534CC8B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2F4C0D-2ED2-4824-9796-C31664B35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243DA91-31AF-4CE5-ADBC-58136917B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A8D3786-F1B6-4290-9C8E-9AEB3B69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26-4-2021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B474B33-8700-426A-81F8-94159FD36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CFDF58F-89C3-4E80-ACE8-3D2CF660E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8142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115B8D-EB65-45AD-B486-A06A4D100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8320F66-DE4C-41C9-B91C-AB5327161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4C5735E-2DFB-4CA8-98CF-B31A803C5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5CCEF4A-4BD1-4C43-BB19-6DC277EBA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26-4-2021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B64B1F5-084C-414A-94D9-56AF20535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F4E5BD8-84F7-47A0-BD3D-A57D7315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672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01D92B-CDD6-4EBF-99F6-04B4D776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24C7A2F-770E-4A38-9394-9DC3595B1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639E3F-420E-4161-8643-FEC6AC7BD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26-4-2021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C32136-A3EA-4CAF-A7A4-86AB1635E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7F8976C-829E-4259-96CE-5CBF577DD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6120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EAD4242-FFD2-463C-A097-C28A28A77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E6539DE-99CF-412D-A588-080BE19C06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DDAE80-A906-4A81-94EC-E8EBE0405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26-4-2021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0EBAC73-1502-4370-AB56-F4D87C297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F918E5-BFFA-4B1B-8937-6FD6DAE6E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2541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E218737-FFCC-4B48-991B-B2832C445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CBE2BAE-494A-4219-A092-FF5A72E1B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233094-B472-4D35-93F3-76AAAE1B8B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B8840-C93D-497C-9B79-83241645CF8C}" type="datetimeFigureOut">
              <a:rPr lang="nl-NL" smtClean="0"/>
              <a:t>26-4-2021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FE3C926-F556-4E79-9CA2-9FBECD4099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2A5FB20-1523-438B-8724-9788BD95A4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7719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0F109C-6EBF-4ECD-B122-6239FF869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745" y="665825"/>
            <a:ext cx="10608815" cy="2590137"/>
          </a:xfrm>
        </p:spPr>
        <p:txBody>
          <a:bodyPr>
            <a:noAutofit/>
          </a:bodyPr>
          <a:lstStyle/>
          <a:p>
            <a:r>
              <a:rPr lang="nl-NL" sz="9600" b="1" dirty="0"/>
              <a:t>Over traditie als geschenk en obstakel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20480AF-946A-4055-B750-0497CF851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34778"/>
          </a:xfrm>
        </p:spPr>
        <p:txBody>
          <a:bodyPr>
            <a:normAutofit/>
          </a:bodyPr>
          <a:lstStyle/>
          <a:p>
            <a:r>
              <a:rPr lang="nl-NL" sz="4000" dirty="0"/>
              <a:t>Zesde verwonderlezing</a:t>
            </a:r>
            <a:br>
              <a:rPr lang="nl-NL" sz="4000" dirty="0"/>
            </a:br>
            <a:r>
              <a:rPr lang="nl-NL" sz="4000" dirty="0"/>
              <a:t>in De Ark</a:t>
            </a:r>
            <a:br>
              <a:rPr lang="nl-NL" sz="4000" dirty="0"/>
            </a:br>
            <a:r>
              <a:rPr lang="nl-NL" sz="4000" dirty="0"/>
              <a:t>op 28 april 2021</a:t>
            </a:r>
          </a:p>
          <a:p>
            <a:r>
              <a:rPr lang="nl-NL" sz="4000" dirty="0"/>
              <a:t>Ds. Piet van Veldhuizen</a:t>
            </a:r>
          </a:p>
        </p:txBody>
      </p:sp>
    </p:spTree>
    <p:extLst>
      <p:ext uri="{BB962C8B-B14F-4D97-AF65-F5344CB8AC3E}">
        <p14:creationId xmlns:p14="http://schemas.microsoft.com/office/powerpoint/2010/main" val="1189491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effectLst/>
                <a:latin typeface="Brioni"/>
              </a:rPr>
              <a:t>Wat is (een) traditie?</a:t>
            </a:r>
          </a:p>
          <a:p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Traditie = ‘wat doorgegeven wordt’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Een geheel van verhalen en gewoontes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De manier waarop het verleden het heden draagt en vormt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Religieuze tradities, nationale tradities, familietradities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Nestgeur, thuisgevoel, ‘waarheid’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122866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Hoe je het tegenkomt</a:t>
            </a:r>
          </a:p>
          <a:p>
            <a:endParaRPr lang="nl-NL" sz="4000" i="1" dirty="0">
              <a:solidFill>
                <a:srgbClr val="000000"/>
              </a:solidFill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Protestant en katholiek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Ramadan en de oranje tompouce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Bij wie vieren we dit jaar Sinterklaas?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Met de verkeerde vriend(in) thuiskomen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Tradities veranderen voortdurend, maar traag</a:t>
            </a:r>
            <a:br>
              <a:rPr lang="nl-NL" sz="4000" dirty="0">
                <a:solidFill>
                  <a:srgbClr val="000000"/>
                </a:solidFill>
                <a:latin typeface="Brioni"/>
              </a:rPr>
            </a:br>
            <a:r>
              <a:rPr lang="nl-NL" sz="4000" dirty="0">
                <a:solidFill>
                  <a:srgbClr val="000000"/>
                </a:solidFill>
                <a:latin typeface="Brioni"/>
              </a:rPr>
              <a:t>   (voorbeeld: Sinterklaas)</a:t>
            </a:r>
          </a:p>
          <a:p>
            <a:r>
              <a:rPr lang="nl-NL" sz="4000" dirty="0">
                <a:solidFill>
                  <a:srgbClr val="000000"/>
                </a:solidFill>
                <a:latin typeface="Brioni"/>
              </a:rPr>
              <a:t>	(Voorbeeld: kerkdiensten)</a:t>
            </a:r>
          </a:p>
          <a:p>
            <a:endParaRPr lang="nl-NL" sz="4000" i="1" dirty="0"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236226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Het beeld van de waterput</a:t>
            </a:r>
          </a:p>
        </p:txBody>
      </p:sp>
      <p:pic>
        <p:nvPicPr>
          <p:cNvPr id="1026" name="Picture 2" descr="Artesische Waterput In Dwarsdoorsnede, Schematische Onderwijsaffiche  Grondwater, Zand, Grint, Klei, Klei, Grond, Vectorillustrati Vector  Illustratie - Illustratie bestaande uit kruis, banner: 125470933">
            <a:extLst>
              <a:ext uri="{FF2B5EF4-FFF2-40B4-BE49-F238E27FC236}">
                <a16:creationId xmlns:a16="http://schemas.microsoft.com/office/drawing/2014/main" id="{97B225FA-A10F-47D3-A402-0FD89881C5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38" t="11521" r="32590" b="11639"/>
          <a:stretch/>
        </p:blipFill>
        <p:spPr bwMode="auto">
          <a:xfrm>
            <a:off x="701337" y="1317575"/>
            <a:ext cx="2192784" cy="526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1AF0A15-F14D-488A-B179-CD2652594CEE}"/>
              </a:ext>
            </a:extLst>
          </p:cNvPr>
          <p:cNvSpPr txBox="1"/>
          <p:nvPr/>
        </p:nvSpPr>
        <p:spPr>
          <a:xfrm>
            <a:off x="4208016" y="1455938"/>
            <a:ext cx="678253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000" dirty="0">
                <a:latin typeface="Brioni"/>
              </a:rPr>
              <a:t>Het water is van de wereld, van iedereen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000" dirty="0">
                <a:latin typeface="Brioni"/>
              </a:rPr>
              <a:t>De put die toegang tot het water geeft, is van degene die hem gemaakt heeft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000" dirty="0">
                <a:latin typeface="Brioni"/>
              </a:rPr>
              <a:t>Traditie: toegang tot het levenswater – ‘zo zijn onze manieren’</a:t>
            </a:r>
          </a:p>
        </p:txBody>
      </p:sp>
    </p:spTree>
    <p:extLst>
      <p:ext uri="{BB962C8B-B14F-4D97-AF65-F5344CB8AC3E}">
        <p14:creationId xmlns:p14="http://schemas.microsoft.com/office/powerpoint/2010/main" val="350776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379868" y="438686"/>
            <a:ext cx="62158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Een onderzoek naar waterputverhalen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Een vreemdeling bij de waterput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Traditie die scheiding maakt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Johannes 4: hoe gaat Jezus met traditie om? </a:t>
            </a:r>
          </a:p>
        </p:txBody>
      </p:sp>
      <p:pic>
        <p:nvPicPr>
          <p:cNvPr id="4" name="Afbeelding 3" descr="Afbeelding met tekst, boek&#10;&#10;Automatisch gegenereerde beschrijving">
            <a:extLst>
              <a:ext uri="{FF2B5EF4-FFF2-40B4-BE49-F238E27FC236}">
                <a16:creationId xmlns:a16="http://schemas.microsoft.com/office/drawing/2014/main" id="{C83ADD22-68E9-4A49-8B74-567409CB3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93" y="275218"/>
            <a:ext cx="4225771" cy="631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78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e ontstaan bronnen? - GoeieVraag">
            <a:extLst>
              <a:ext uri="{FF2B5EF4-FFF2-40B4-BE49-F238E27FC236}">
                <a16:creationId xmlns:a16="http://schemas.microsoft.com/office/drawing/2014/main" id="{353CD285-F38B-4907-BAEC-09972454A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705" y="1291594"/>
            <a:ext cx="9369868" cy="575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54997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Waterput en bron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EE0F9F0-BCDA-40FE-89E3-A732900DE357}"/>
              </a:ext>
            </a:extLst>
          </p:cNvPr>
          <p:cNvSpPr txBox="1"/>
          <p:nvPr/>
        </p:nvSpPr>
        <p:spPr>
          <a:xfrm>
            <a:off x="514905" y="1707093"/>
            <a:ext cx="52023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Nederlands:	Waterput  	Bron </a:t>
            </a:r>
          </a:p>
          <a:p>
            <a:r>
              <a:rPr lang="nl-NL" sz="2800" dirty="0"/>
              <a:t>Engels: 	Well  		Spring</a:t>
            </a:r>
          </a:p>
          <a:p>
            <a:r>
              <a:rPr lang="nl-NL" sz="2800" dirty="0"/>
              <a:t>Duits: 	</a:t>
            </a:r>
            <a:r>
              <a:rPr lang="nl-NL" sz="2800" dirty="0" err="1"/>
              <a:t>Brunnen</a:t>
            </a:r>
            <a:r>
              <a:rPr lang="nl-NL" sz="2800" dirty="0"/>
              <a:t>  	</a:t>
            </a:r>
            <a:r>
              <a:rPr lang="nl-NL" sz="2800" dirty="0" err="1"/>
              <a:t>Quelle</a:t>
            </a:r>
            <a:endParaRPr lang="nl-NL" sz="2800" dirty="0"/>
          </a:p>
          <a:p>
            <a:r>
              <a:rPr lang="nl-NL" sz="2800" dirty="0"/>
              <a:t>Frans: 	</a:t>
            </a:r>
            <a:r>
              <a:rPr lang="nl-NL" sz="2800" dirty="0" err="1"/>
              <a:t>Puits</a:t>
            </a:r>
            <a:r>
              <a:rPr lang="nl-NL" sz="2800" dirty="0"/>
              <a:t>  		Source</a:t>
            </a:r>
          </a:p>
          <a:p>
            <a:r>
              <a:rPr lang="nl-NL" sz="2800" dirty="0"/>
              <a:t>Hebreeuws: 	</a:t>
            </a:r>
            <a:r>
              <a:rPr lang="nl-NL" sz="2800" dirty="0" err="1"/>
              <a:t>Be’er</a:t>
            </a:r>
            <a:r>
              <a:rPr lang="nl-NL" sz="2800" dirty="0"/>
              <a:t>  		</a:t>
            </a:r>
            <a:r>
              <a:rPr lang="nl-NL" sz="2800" dirty="0" err="1"/>
              <a:t>Ain</a:t>
            </a:r>
            <a:endParaRPr lang="nl-NL" sz="2800" dirty="0"/>
          </a:p>
          <a:p>
            <a:r>
              <a:rPr lang="nl-NL" sz="2800" dirty="0"/>
              <a:t>Grieks: 	</a:t>
            </a:r>
            <a:r>
              <a:rPr lang="nl-NL" sz="2800" dirty="0" err="1"/>
              <a:t>Frear</a:t>
            </a:r>
            <a:r>
              <a:rPr lang="nl-NL" sz="2800" dirty="0"/>
              <a:t> 		</a:t>
            </a:r>
            <a:r>
              <a:rPr lang="nl-NL" sz="2800" dirty="0" err="1"/>
              <a:t>Pègè</a:t>
            </a:r>
            <a:r>
              <a:rPr lang="nl-NL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372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Bronnen, waterputten, regenbakken in de Bijbel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u="sng" dirty="0">
                <a:solidFill>
                  <a:srgbClr val="000000"/>
                </a:solidFill>
                <a:latin typeface="Brioni"/>
              </a:rPr>
              <a:t>Regenbakken</a:t>
            </a:r>
            <a:r>
              <a:rPr lang="nl-NL" sz="4000" dirty="0">
                <a:solidFill>
                  <a:srgbClr val="000000"/>
                </a:solidFill>
                <a:latin typeface="Brioni"/>
              </a:rPr>
              <a:t>: stilstaand water, niet-levend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i="1" dirty="0">
                <a:solidFill>
                  <a:srgbClr val="000000"/>
                </a:solidFill>
                <a:latin typeface="Brioni"/>
              </a:rPr>
              <a:t>In verhalen, voorschriften, profetieën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u="sng" dirty="0">
                <a:solidFill>
                  <a:srgbClr val="000000"/>
                </a:solidFill>
                <a:latin typeface="Brioni"/>
              </a:rPr>
              <a:t>Bronnen</a:t>
            </a:r>
            <a:r>
              <a:rPr lang="nl-NL" sz="4000" dirty="0">
                <a:solidFill>
                  <a:srgbClr val="000000"/>
                </a:solidFill>
                <a:latin typeface="Brioni"/>
              </a:rPr>
              <a:t>: levend water, ‘</a:t>
            </a:r>
            <a:r>
              <a:rPr lang="nl-NL" sz="4000" dirty="0" err="1">
                <a:solidFill>
                  <a:srgbClr val="000000"/>
                </a:solidFill>
                <a:latin typeface="Brioni"/>
              </a:rPr>
              <a:t>ain</a:t>
            </a:r>
            <a:r>
              <a:rPr lang="nl-NL" sz="4000" dirty="0">
                <a:solidFill>
                  <a:srgbClr val="000000"/>
                </a:solidFill>
                <a:latin typeface="Brioni"/>
              </a:rPr>
              <a:t>’ = ‘oog’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i="1" dirty="0">
                <a:solidFill>
                  <a:srgbClr val="000000"/>
                </a:solidFill>
                <a:latin typeface="Brioni"/>
              </a:rPr>
              <a:t>Vooral in poëzie, positief, zegen, geschenk</a:t>
            </a:r>
            <a:endParaRPr lang="nl-NL" sz="4000" dirty="0">
              <a:solidFill>
                <a:srgbClr val="000000"/>
              </a:solidFill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i="1" dirty="0">
              <a:solidFill>
                <a:srgbClr val="000000"/>
              </a:solidFill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u="sng" dirty="0">
                <a:solidFill>
                  <a:srgbClr val="000000"/>
                </a:solidFill>
                <a:latin typeface="Brioni"/>
              </a:rPr>
              <a:t>Waterputten</a:t>
            </a:r>
            <a:r>
              <a:rPr lang="nl-NL" sz="4000" dirty="0">
                <a:solidFill>
                  <a:srgbClr val="000000"/>
                </a:solidFill>
                <a:latin typeface="Brioni"/>
              </a:rPr>
              <a:t>: levend water maar onder beheer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i="1" dirty="0">
                <a:solidFill>
                  <a:srgbClr val="000000"/>
                </a:solidFill>
                <a:latin typeface="Brioni"/>
              </a:rPr>
              <a:t>Vooral in verhalen, er is altijd een probleem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176739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Verhalen over de waterput in Genesis en Exodus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Er is een waterput in het veld / buiten de stad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Er gaat een reiziger bij de waterput zitten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Dan komt er een meisje aan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Een van beiden heeft de ander nodig om aan water te komen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De man wordt als gast ontvangen bij de familie van het meisje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Hij wil met haar trouwen maar dat gaat zomaar niet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132091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Verhalen over de waterput </a:t>
            </a:r>
          </a:p>
          <a:p>
            <a:endParaRPr lang="nl-NL" sz="4000" b="1" dirty="0">
              <a:solidFill>
                <a:srgbClr val="000000"/>
              </a:solidFill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De ontmoeting is buiten, in de vrije ruimte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Wat buiten wél kan, kan in het familiehuis niet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Zo speelt het in waterputverhalen wereldwijd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De put is de plek waar buiten en binnen (natuur en cultuur, vrijheid en conventie) elkaar ontmoeten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Het water staat voor de levensstroom (de liefde), de put voor wat wij eromheen hebben gebouwd</a:t>
            </a:r>
          </a:p>
        </p:txBody>
      </p:sp>
    </p:spTree>
    <p:extLst>
      <p:ext uri="{BB962C8B-B14F-4D97-AF65-F5344CB8AC3E}">
        <p14:creationId xmlns:p14="http://schemas.microsoft.com/office/powerpoint/2010/main" val="237890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Jezus en de </a:t>
            </a:r>
            <a:r>
              <a:rPr lang="nl-NL" sz="4000" b="1" dirty="0" err="1">
                <a:solidFill>
                  <a:srgbClr val="000000"/>
                </a:solidFill>
                <a:latin typeface="Brioni"/>
              </a:rPr>
              <a:t>Samaritaanse</a:t>
            </a:r>
            <a:endParaRPr lang="nl-NL" sz="4000" b="1" dirty="0">
              <a:solidFill>
                <a:srgbClr val="000000"/>
              </a:solidFill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Het bekende verhaalschema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De Jacobsput bij </a:t>
            </a:r>
            <a:r>
              <a:rPr lang="nl-NL" sz="4000" dirty="0" err="1">
                <a:solidFill>
                  <a:srgbClr val="000000"/>
                </a:solidFill>
                <a:effectLst/>
                <a:latin typeface="Brioni"/>
              </a:rPr>
              <a:t>Sichar</a:t>
            </a: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/</a:t>
            </a:r>
            <a:r>
              <a:rPr lang="nl-NL" sz="4000" dirty="0" err="1">
                <a:solidFill>
                  <a:srgbClr val="000000"/>
                </a:solidFill>
                <a:effectLst/>
                <a:latin typeface="Brioni"/>
              </a:rPr>
              <a:t>Sichem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i="1" dirty="0">
                <a:solidFill>
                  <a:srgbClr val="000000"/>
                </a:solidFill>
                <a:latin typeface="Brioni"/>
              </a:rPr>
              <a:t>“Hoe kun jij als Jood mij, een </a:t>
            </a:r>
            <a:br>
              <a:rPr lang="nl-NL" sz="4000" i="1" dirty="0">
                <a:solidFill>
                  <a:srgbClr val="000000"/>
                </a:solidFill>
                <a:latin typeface="Brioni"/>
              </a:rPr>
            </a:br>
            <a:r>
              <a:rPr lang="nl-NL" sz="4000" i="1" dirty="0" err="1">
                <a:solidFill>
                  <a:srgbClr val="000000"/>
                </a:solidFill>
                <a:latin typeface="Brioni"/>
              </a:rPr>
              <a:t>Samaritaanse</a:t>
            </a:r>
            <a:r>
              <a:rPr lang="nl-NL" sz="4000" i="1" dirty="0">
                <a:solidFill>
                  <a:srgbClr val="000000"/>
                </a:solidFill>
                <a:latin typeface="Brioni"/>
              </a:rPr>
              <a:t>, om water vragen?”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i="1" dirty="0">
                <a:solidFill>
                  <a:srgbClr val="000000"/>
                </a:solidFill>
                <a:effectLst/>
                <a:latin typeface="Brioni"/>
              </a:rPr>
              <a:t>“Want Joden gebruiken niet samen </a:t>
            </a:r>
            <a:br>
              <a:rPr lang="nl-NL" sz="4000" i="1" dirty="0">
                <a:solidFill>
                  <a:srgbClr val="000000"/>
                </a:solidFill>
                <a:effectLst/>
                <a:latin typeface="Brioni"/>
              </a:rPr>
            </a:br>
            <a:r>
              <a:rPr lang="nl-NL" sz="4000" i="1" dirty="0">
                <a:solidFill>
                  <a:srgbClr val="000000"/>
                </a:solidFill>
                <a:effectLst/>
                <a:latin typeface="Brioni"/>
              </a:rPr>
              <a:t>met Samaritanen”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En dan een gesprek over tradities!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  <p:pic>
        <p:nvPicPr>
          <p:cNvPr id="4" name="Afbeelding 3" descr="Afbeelding met tekst, toren&#10;&#10;Automatisch gegenereerde beschrijving">
            <a:extLst>
              <a:ext uri="{FF2B5EF4-FFF2-40B4-BE49-F238E27FC236}">
                <a16:creationId xmlns:a16="http://schemas.microsoft.com/office/drawing/2014/main" id="{C90F568D-8EB8-4638-9D23-EB882EA77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634" y="0"/>
            <a:ext cx="26563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0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Joden en Samaritanen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Ze houden zich beiden aan </a:t>
            </a:r>
            <a:br>
              <a:rPr lang="nl-NL" sz="4000" dirty="0">
                <a:solidFill>
                  <a:srgbClr val="000000"/>
                </a:solidFill>
                <a:latin typeface="Brioni"/>
              </a:rPr>
            </a:br>
            <a:r>
              <a:rPr lang="nl-NL" sz="4000" dirty="0">
                <a:solidFill>
                  <a:srgbClr val="000000"/>
                </a:solidFill>
                <a:latin typeface="Brioni"/>
              </a:rPr>
              <a:t>de </a:t>
            </a:r>
            <a:r>
              <a:rPr lang="nl-NL" sz="4000" dirty="0" err="1">
                <a:solidFill>
                  <a:srgbClr val="000000"/>
                </a:solidFill>
                <a:latin typeface="Brioni"/>
              </a:rPr>
              <a:t>Tora</a:t>
            </a:r>
            <a:r>
              <a:rPr lang="nl-NL" sz="4000" dirty="0">
                <a:solidFill>
                  <a:srgbClr val="000000"/>
                </a:solidFill>
                <a:latin typeface="Brioni"/>
              </a:rPr>
              <a:t> (Boeken van Mozes)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Ze hebben elk hun heilige </a:t>
            </a:r>
            <a:br>
              <a:rPr lang="nl-NL" sz="4000" dirty="0">
                <a:solidFill>
                  <a:srgbClr val="000000"/>
                </a:solidFill>
                <a:effectLst/>
                <a:latin typeface="Brioni"/>
              </a:rPr>
            </a:b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berg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Sion (Jeruzalem) of </a:t>
            </a:r>
            <a:br>
              <a:rPr lang="nl-NL" sz="4000" dirty="0">
                <a:solidFill>
                  <a:srgbClr val="000000"/>
                </a:solidFill>
                <a:latin typeface="Brioni"/>
              </a:rPr>
            </a:br>
            <a:r>
              <a:rPr lang="nl-NL" sz="4000" dirty="0" err="1">
                <a:solidFill>
                  <a:srgbClr val="000000"/>
                </a:solidFill>
                <a:latin typeface="Brioni"/>
              </a:rPr>
              <a:t>Gerizim</a:t>
            </a:r>
            <a:r>
              <a:rPr lang="nl-NL" sz="4000" dirty="0">
                <a:solidFill>
                  <a:srgbClr val="000000"/>
                </a:solidFill>
                <a:latin typeface="Brioni"/>
              </a:rPr>
              <a:t> (</a:t>
            </a:r>
            <a:r>
              <a:rPr lang="nl-NL" sz="4000" dirty="0" err="1">
                <a:solidFill>
                  <a:srgbClr val="000000"/>
                </a:solidFill>
                <a:latin typeface="Brioni"/>
              </a:rPr>
              <a:t>Sichem</a:t>
            </a:r>
            <a:r>
              <a:rPr lang="nl-NL" sz="4000" dirty="0">
                <a:solidFill>
                  <a:srgbClr val="000000"/>
                </a:solidFill>
                <a:latin typeface="Brioni"/>
              </a:rPr>
              <a:t>)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De twist gaat over de juiste </a:t>
            </a:r>
            <a:br>
              <a:rPr lang="nl-NL" sz="4000" dirty="0">
                <a:solidFill>
                  <a:srgbClr val="000000"/>
                </a:solidFill>
                <a:latin typeface="Brioni"/>
              </a:rPr>
            </a:br>
            <a:r>
              <a:rPr lang="nl-NL" sz="4000" dirty="0">
                <a:solidFill>
                  <a:srgbClr val="000000"/>
                </a:solidFill>
                <a:latin typeface="Brioni"/>
              </a:rPr>
              <a:t>plek om God te eren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  <p:pic>
        <p:nvPicPr>
          <p:cNvPr id="3" name="Tijdelijke aanduiding voor inhoud 7" descr="samaria.jpg">
            <a:extLst>
              <a:ext uri="{FF2B5EF4-FFF2-40B4-BE49-F238E27FC236}">
                <a16:creationId xmlns:a16="http://schemas.microsoft.com/office/drawing/2014/main" id="{2338F53B-8BA6-4363-90DD-F1D6AC662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71195" y="6350"/>
            <a:ext cx="4751387" cy="685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1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De boodschap van Jezus bij de traditie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Wie een bron in zichzelf heeft, heeft geen waterput nodig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Het joodse verhaal over de zelf-opwellende put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Zie ook Johannes 7:38 – </a:t>
            </a:r>
            <a:r>
              <a:rPr lang="nl-NL" sz="4000" i="1" dirty="0">
                <a:solidFill>
                  <a:srgbClr val="000000"/>
                </a:solidFill>
                <a:latin typeface="Brioni"/>
              </a:rPr>
              <a:t>Wie in Mij gelooft, rivieren van levend water zullen uit zijn binnenste stromen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Niet hier of daar God eren, maar in Geest en waarheid (Johannes 4:21-24)</a:t>
            </a:r>
          </a:p>
        </p:txBody>
      </p:sp>
    </p:spTree>
    <p:extLst>
      <p:ext uri="{BB962C8B-B14F-4D97-AF65-F5344CB8AC3E}">
        <p14:creationId xmlns:p14="http://schemas.microsoft.com/office/powerpoint/2010/main" val="348613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De traditie, de kerk: geschenk en obstakel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Verhalen en gewoonten: we kunnen niet zonder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Ze vormen een huis, een nest, een milieu waarin je elkaar begrijpt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Maar ze maken ook scheiding en sluiten uit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En ze houden goede veranderingen tegen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Het komt aan op de manier waarop je erin staat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Hoe zien we onze identiteit?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341948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Identiteit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Identiteit = eigenheid, wat je onderscheidt van anderen + verbindt met je eigen groep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Nauwere en wijdere identiteiten: familielid, </a:t>
            </a:r>
            <a:r>
              <a:rPr lang="nl-NL" sz="4000" dirty="0" err="1">
                <a:solidFill>
                  <a:srgbClr val="000000"/>
                </a:solidFill>
                <a:effectLst/>
                <a:latin typeface="Brioni"/>
              </a:rPr>
              <a:t>Arkganger</a:t>
            </a: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, </a:t>
            </a:r>
            <a:r>
              <a:rPr lang="nl-NL" sz="4000" dirty="0" err="1">
                <a:solidFill>
                  <a:srgbClr val="000000"/>
                </a:solidFill>
                <a:effectLst/>
                <a:latin typeface="Brioni"/>
              </a:rPr>
              <a:t>Ambachter</a:t>
            </a: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, protestant, Nederlander, westerling, christen, mens, schepsel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Wat heb je nodig voor je thuisgevoel, om te ankeren? Heb je het nodig om je tegen andere identiteitsgroepen af te zetten?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377517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latin typeface="Brioni"/>
              </a:rPr>
              <a:t>Je leeft niet van de put maar van het water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Het waterputverhaal van prins </a:t>
            </a:r>
            <a:r>
              <a:rPr lang="nl-NL" sz="4000" dirty="0" err="1">
                <a:solidFill>
                  <a:srgbClr val="000000"/>
                </a:solidFill>
                <a:latin typeface="Brioni"/>
              </a:rPr>
              <a:t>Ananda</a:t>
            </a:r>
            <a:endParaRPr lang="nl-NL" sz="4000" dirty="0">
              <a:solidFill>
                <a:srgbClr val="000000"/>
              </a:solidFill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“Ik heb je om water gevraagd”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De kunst om voorbij de put te kijken en het water </a:t>
            </a:r>
            <a:r>
              <a:rPr lang="nl-NL" sz="4000">
                <a:solidFill>
                  <a:srgbClr val="000000"/>
                </a:solidFill>
                <a:effectLst/>
                <a:latin typeface="Brioni"/>
              </a:rPr>
              <a:t>te zien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45775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4866</TotalTime>
  <Words>724</Words>
  <Application>Microsoft Office PowerPoint</Application>
  <PresentationFormat>Breedbeeld</PresentationFormat>
  <Paragraphs>96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0" baseType="lpstr">
      <vt:lpstr>Arial</vt:lpstr>
      <vt:lpstr>Brioni</vt:lpstr>
      <vt:lpstr>Calibri</vt:lpstr>
      <vt:lpstr>Calibri Light</vt:lpstr>
      <vt:lpstr>Kantoorthema</vt:lpstr>
      <vt:lpstr>Over traditie als geschenk en obstakel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 God</dc:title>
  <dc:creator>Piet van Veldhuizen</dc:creator>
  <cp:lastModifiedBy>Piet van Veldhuizen</cp:lastModifiedBy>
  <cp:revision>8</cp:revision>
  <cp:lastPrinted>2021-02-17T18:23:34Z</cp:lastPrinted>
  <dcterms:created xsi:type="dcterms:W3CDTF">2021-01-25T20:56:36Z</dcterms:created>
  <dcterms:modified xsi:type="dcterms:W3CDTF">2021-04-27T15:02:45Z</dcterms:modified>
</cp:coreProperties>
</file>